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8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DDC112</a:t>
            </a:r>
            <a:br>
              <a:rPr lang="en-US" dirty="0" smtClean="0"/>
            </a:br>
            <a:r>
              <a:rPr lang="en-US" dirty="0" smtClean="0"/>
              <a:t>Electrometer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13 Feb 2013</a:t>
            </a:r>
          </a:p>
          <a:p>
            <a:r>
              <a:rPr lang="en-US" sz="2400" dirty="0" smtClean="0"/>
              <a:t>D. Peterson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6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DDC112 Internals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3671"/>
            <a:ext cx="8229600" cy="427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85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45" y="381000"/>
            <a:ext cx="8427509" cy="6320632"/>
          </a:xfrm>
        </p:spPr>
      </p:pic>
    </p:spTree>
    <p:extLst>
      <p:ext uri="{BB962C8B-B14F-4D97-AF65-F5344CB8AC3E}">
        <p14:creationId xmlns:p14="http://schemas.microsoft.com/office/powerpoint/2010/main" val="287713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DDC112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Pulse </a:t>
            </a:r>
            <a:r>
              <a:rPr lang="en-US" dirty="0"/>
              <a:t>out every 1nC.</a:t>
            </a:r>
          </a:p>
          <a:p>
            <a:r>
              <a:rPr lang="en-US" dirty="0"/>
              <a:t>Full scale internal reading is 350 </a:t>
            </a:r>
            <a:r>
              <a:rPr lang="en-US" dirty="0" err="1"/>
              <a:t>pC</a:t>
            </a:r>
            <a:r>
              <a:rPr lang="en-US" dirty="0"/>
              <a:t> in 20 bits.</a:t>
            </a:r>
          </a:p>
          <a:p>
            <a:r>
              <a:rPr lang="en-US" dirty="0"/>
              <a:t>Cycle time is about 600 </a:t>
            </a:r>
            <a:r>
              <a:rPr lang="en-US" dirty="0" err="1"/>
              <a:t>uS</a:t>
            </a:r>
            <a:r>
              <a:rPr lang="en-US" dirty="0"/>
              <a:t>.</a:t>
            </a:r>
          </a:p>
          <a:p>
            <a:r>
              <a:rPr lang="en-US" dirty="0"/>
              <a:t>Max input rate is 583 </a:t>
            </a:r>
            <a:r>
              <a:rPr lang="en-US" dirty="0" err="1"/>
              <a:t>nA.</a:t>
            </a:r>
            <a:endParaRPr lang="en-US" dirty="0"/>
          </a:p>
          <a:p>
            <a:r>
              <a:rPr lang="en-US" dirty="0"/>
              <a:t>Max output rate is 70 pulses/sec * 1nC/pulse = 70 </a:t>
            </a:r>
            <a:r>
              <a:rPr lang="en-US" dirty="0" err="1"/>
              <a:t>nA.</a:t>
            </a:r>
            <a:endParaRPr lang="en-US" dirty="0"/>
          </a:p>
          <a:p>
            <a:r>
              <a:rPr lang="en-US" dirty="0"/>
              <a:t>32 bit accumulator of 20 bit values. Saturates at about 1.43 </a:t>
            </a:r>
            <a:r>
              <a:rPr lang="en-US" dirty="0" err="1"/>
              <a:t>uC</a:t>
            </a:r>
            <a:r>
              <a:rPr lang="en-US" dirty="0"/>
              <a:t>. Takes about 20 sec to dump that at 70 Hz.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5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701"/>
            <a:ext cx="6705599" cy="661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82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DDC112 Electrometer</vt:lpstr>
      <vt:lpstr>DDC112 Internals</vt:lpstr>
      <vt:lpstr>PowerPoint Presentation</vt:lpstr>
      <vt:lpstr>DDC112 Implementation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DDC112 Electrometer</dc:title>
  <dc:creator>David W. Peterson x3073 06491N</dc:creator>
  <cp:lastModifiedBy>David Peterson</cp:lastModifiedBy>
  <cp:revision>2</cp:revision>
  <dcterms:created xsi:type="dcterms:W3CDTF">2006-08-16T00:00:00Z</dcterms:created>
  <dcterms:modified xsi:type="dcterms:W3CDTF">2013-02-13T14:39:45Z</dcterms:modified>
</cp:coreProperties>
</file>